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03" autoAdjust="0"/>
    <p:restoredTop sz="94660"/>
  </p:normalViewPr>
  <p:slideViewPr>
    <p:cSldViewPr snapToGrid="0">
      <p:cViewPr varScale="1">
        <p:scale>
          <a:sx n="53" d="100"/>
          <a:sy n="53" d="100"/>
        </p:scale>
        <p:origin x="1662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10174-EA1D-48F8-8B05-1C542D0FFC19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22CF-93EA-42FD-988C-998EC069E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383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448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1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12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335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67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42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5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92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11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602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39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DE4271-F41B-4E0C-A04B-410033D7E916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FF468D-529C-4C3C-A843-73727A816C4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4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B72ABF9-E7AD-332F-014A-BFDCB9E73EAB}"/>
              </a:ext>
            </a:extLst>
          </p:cNvPr>
          <p:cNvSpPr txBox="1"/>
          <p:nvPr/>
        </p:nvSpPr>
        <p:spPr>
          <a:xfrm>
            <a:off x="903140" y="695997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829913B-6D82-D5D9-72DA-663E7B0536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945873"/>
              </p:ext>
            </p:extLst>
          </p:nvPr>
        </p:nvGraphicFramePr>
        <p:xfrm>
          <a:off x="2813363" y="1995104"/>
          <a:ext cx="2222506" cy="6790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0962">
                  <a:extLst>
                    <a:ext uri="{9D8B030D-6E8A-4147-A177-3AD203B41FA5}">
                      <a16:colId xmlns:a16="http://schemas.microsoft.com/office/drawing/2014/main" val="2619833756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2824991516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1230268430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2603368897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3470252310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3041410976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2429035765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3302811785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4178986504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2719259205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3062300662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1476230681"/>
                    </a:ext>
                  </a:extLst>
                </a:gridCol>
                <a:gridCol w="170962">
                  <a:extLst>
                    <a:ext uri="{9D8B030D-6E8A-4147-A177-3AD203B41FA5}">
                      <a16:colId xmlns:a16="http://schemas.microsoft.com/office/drawing/2014/main" val="1905913725"/>
                    </a:ext>
                  </a:extLst>
                </a:gridCol>
              </a:tblGrid>
              <a:tr h="679012">
                <a:tc>
                  <a:txBody>
                    <a:bodyPr/>
                    <a:lstStyle/>
                    <a:p>
                      <a:r>
                        <a:rPr lang="en-GB" sz="800" dirty="0"/>
                        <a:t>PP1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Phactr1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Phactr2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Phactr3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Phactr4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Spinophilin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Neurabin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R15A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R15A-short</a:t>
                      </a:r>
                      <a:endParaRPr lang="en-GB" sz="800" dirty="0"/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R15B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PNUTS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PNUTS-short</a:t>
                      </a:r>
                    </a:p>
                  </a:txBody>
                  <a:tcPr marL="0" marR="0" marT="36000" marB="36000" vert="vert270"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empty</a:t>
                      </a:r>
                    </a:p>
                  </a:txBody>
                  <a:tcPr marL="0" marR="0" marT="36000" marB="36000" vert="vert270" anchor="ctr"/>
                </a:tc>
                <a:extLst>
                  <a:ext uri="{0D108BD9-81ED-4DB2-BD59-A6C34878D82A}">
                    <a16:rowId xmlns:a16="http://schemas.microsoft.com/office/drawing/2014/main" val="346998532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1C43030-80F9-65BD-BF4B-6758A6F5BBD7}"/>
              </a:ext>
            </a:extLst>
          </p:cNvPr>
          <p:cNvSpPr txBox="1"/>
          <p:nvPr/>
        </p:nvSpPr>
        <p:spPr>
          <a:xfrm>
            <a:off x="1391011" y="3084972"/>
            <a:ext cx="1237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cs typeface="Arial" panose="020B0604020202020204" pitchFamily="34" charset="0"/>
              </a:rPr>
              <a:t>Fusion (Flag)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C409E-6CD7-146B-E859-D84E176EBCD4}"/>
              </a:ext>
            </a:extLst>
          </p:cNvPr>
          <p:cNvSpPr txBox="1"/>
          <p:nvPr/>
        </p:nvSpPr>
        <p:spPr>
          <a:xfrm>
            <a:off x="698193" y="4270686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Afadin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0B95DD-2CB7-0417-D517-CACE5646CD53}"/>
              </a:ext>
            </a:extLst>
          </p:cNvPr>
          <p:cNvSpPr txBox="1"/>
          <p:nvPr/>
        </p:nvSpPr>
        <p:spPr>
          <a:xfrm>
            <a:off x="1827027" y="3845932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pS1275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0307A1-D42E-54C3-2BC9-6DE7DB431FA2}"/>
              </a:ext>
            </a:extLst>
          </p:cNvPr>
          <p:cNvSpPr txBox="1"/>
          <p:nvPr/>
        </p:nvSpPr>
        <p:spPr>
          <a:xfrm>
            <a:off x="2105950" y="4739192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total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32BA912-7324-564E-077B-C2E90CE0E4EB}"/>
              </a:ext>
            </a:extLst>
          </p:cNvPr>
          <p:cNvCxnSpPr>
            <a:cxnSpLocks/>
          </p:cNvCxnSpPr>
          <p:nvPr/>
        </p:nvCxnSpPr>
        <p:spPr>
          <a:xfrm>
            <a:off x="1366311" y="3718058"/>
            <a:ext cx="0" cy="14130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" name="Picture 21" descr="A close-up of a graph&#10;&#10;Description automatically generated">
            <a:extLst>
              <a:ext uri="{FF2B5EF4-FFF2-40B4-BE49-F238E27FC236}">
                <a16:creationId xmlns:a16="http://schemas.microsoft.com/office/drawing/2014/main" id="{63B559A3-92E5-6EE2-D3A7-3BE91B0B2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50" y="2712216"/>
            <a:ext cx="2627381" cy="1005842"/>
          </a:xfrm>
          <a:prstGeom prst="rect">
            <a:avLst/>
          </a:prstGeom>
        </p:spPr>
      </p:pic>
      <p:pic>
        <p:nvPicPr>
          <p:cNvPr id="24" name="Picture 23" descr="A close up of a dna&#10;&#10;Description automatically generated">
            <a:extLst>
              <a:ext uri="{FF2B5EF4-FFF2-40B4-BE49-F238E27FC236}">
                <a16:creationId xmlns:a16="http://schemas.microsoft.com/office/drawing/2014/main" id="{B5152169-DE06-A280-C329-DD11E399B7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50" y="5241455"/>
            <a:ext cx="2590805" cy="576073"/>
          </a:xfrm>
          <a:prstGeom prst="rect">
            <a:avLst/>
          </a:prstGeom>
        </p:spPr>
      </p:pic>
      <p:pic>
        <p:nvPicPr>
          <p:cNvPr id="26" name="Picture 25" descr="A close-up of a white object&#10;&#10;Description automatically generated">
            <a:extLst>
              <a:ext uri="{FF2B5EF4-FFF2-40B4-BE49-F238E27FC236}">
                <a16:creationId xmlns:a16="http://schemas.microsoft.com/office/drawing/2014/main" id="{BCCF7196-BFF9-1A86-4FD2-84023E7B6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50" y="3804605"/>
            <a:ext cx="2590805" cy="646177"/>
          </a:xfrm>
          <a:prstGeom prst="rect">
            <a:avLst/>
          </a:prstGeom>
        </p:spPr>
      </p:pic>
      <p:pic>
        <p:nvPicPr>
          <p:cNvPr id="28" name="Picture 27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B3BB28DD-49FA-0C18-381A-410F249461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850" y="4523030"/>
            <a:ext cx="2590805" cy="64617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BF8FBCC-182E-7BD1-C8CA-27968C9C0525}"/>
              </a:ext>
            </a:extLst>
          </p:cNvPr>
          <p:cNvSpPr txBox="1"/>
          <p:nvPr/>
        </p:nvSpPr>
        <p:spPr>
          <a:xfrm>
            <a:off x="1695849" y="2380994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cs typeface="Arial" panose="020B0604020202020204" pitchFamily="34" charset="0"/>
              </a:rPr>
              <a:t>PP1 fusion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FCE7BB-A97B-FEF0-6F14-381D7BC27A7C}"/>
              </a:ext>
            </a:extLst>
          </p:cNvPr>
          <p:cNvSpPr txBox="1"/>
          <p:nvPr/>
        </p:nvSpPr>
        <p:spPr>
          <a:xfrm>
            <a:off x="1907178" y="5375602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/>
              <a:t>Gapdh</a:t>
            </a:r>
            <a:endParaRPr lang="en-GB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D616A2-D97A-8C9C-6F6A-B5F656C14B4E}"/>
              </a:ext>
            </a:extLst>
          </p:cNvPr>
          <p:cNvSpPr txBox="1"/>
          <p:nvPr/>
        </p:nvSpPr>
        <p:spPr>
          <a:xfrm>
            <a:off x="5164480" y="296405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8B4307-C433-0468-63CA-8EE72884B423}"/>
              </a:ext>
            </a:extLst>
          </p:cNvPr>
          <p:cNvSpPr txBox="1"/>
          <p:nvPr/>
        </p:nvSpPr>
        <p:spPr>
          <a:xfrm>
            <a:off x="5164480" y="3227170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1B571D3-0478-8E25-4E79-A684EA197F9B}"/>
              </a:ext>
            </a:extLst>
          </p:cNvPr>
          <p:cNvSpPr txBox="1"/>
          <p:nvPr/>
        </p:nvSpPr>
        <p:spPr>
          <a:xfrm>
            <a:off x="5164480" y="3520222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CA16FE-61D2-0A44-25F3-A856ABD5BD12}"/>
              </a:ext>
            </a:extLst>
          </p:cNvPr>
          <p:cNvSpPr txBox="1"/>
          <p:nvPr/>
        </p:nvSpPr>
        <p:spPr>
          <a:xfrm>
            <a:off x="5162151" y="2560124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6403FB-D262-BC97-6ACA-C162AE991189}"/>
              </a:ext>
            </a:extLst>
          </p:cNvPr>
          <p:cNvSpPr txBox="1"/>
          <p:nvPr/>
        </p:nvSpPr>
        <p:spPr>
          <a:xfrm>
            <a:off x="5124978" y="498482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- 75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80CC0C-B65B-D64F-E737-598B6C23D9CE}"/>
              </a:ext>
            </a:extLst>
          </p:cNvPr>
          <p:cNvSpPr txBox="1"/>
          <p:nvPr/>
        </p:nvSpPr>
        <p:spPr>
          <a:xfrm>
            <a:off x="5129701" y="4180383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- 100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EDCD67B-412A-1FDF-0611-EEAC4ABBBA42}"/>
              </a:ext>
            </a:extLst>
          </p:cNvPr>
          <p:cNvSpPr txBox="1"/>
          <p:nvPr/>
        </p:nvSpPr>
        <p:spPr>
          <a:xfrm>
            <a:off x="5129701" y="3749274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- 250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4C18D0-2203-700C-8751-F60DDCBCCB62}"/>
              </a:ext>
            </a:extLst>
          </p:cNvPr>
          <p:cNvSpPr txBox="1"/>
          <p:nvPr/>
        </p:nvSpPr>
        <p:spPr>
          <a:xfrm>
            <a:off x="5124978" y="3930593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- 150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AA4832B-A8CA-ED41-7E9A-383365925381}"/>
              </a:ext>
            </a:extLst>
          </p:cNvPr>
          <p:cNvSpPr txBox="1"/>
          <p:nvPr/>
        </p:nvSpPr>
        <p:spPr>
          <a:xfrm>
            <a:off x="5129701" y="531742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- 37</a:t>
            </a:r>
            <a:endParaRPr lang="en-GB" sz="1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29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8248</TotalTime>
  <Words>43</Words>
  <Application>Microsoft Office PowerPoint</Application>
  <PresentationFormat>A4 Paper (210x297 mm)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 Fedoryshchak</dc:creator>
  <cp:lastModifiedBy>Roman Fedoryshchak</cp:lastModifiedBy>
  <cp:revision>12</cp:revision>
  <dcterms:created xsi:type="dcterms:W3CDTF">2024-07-12T13:57:48Z</dcterms:created>
  <dcterms:modified xsi:type="dcterms:W3CDTF">2025-05-07T07:45:07Z</dcterms:modified>
</cp:coreProperties>
</file>